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748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2024-11-24T14:18:34Z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